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http://www.csie.ntu.edu.tw/~b04902112/hcid_health/#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320625" y="2240300"/>
            <a:ext cx="5871300" cy="1921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20625" y="4314000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 amt="65000"/>
          </a:blip>
          <a:srcRect b="0" l="19" r="2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102300" y="2584750"/>
            <a:ext cx="5871300" cy="192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Health</a:t>
            </a:r>
            <a:br>
              <a:rPr lang="en"/>
            </a:br>
            <a:r>
              <a:rPr lang="en"/>
              <a:t>Near-sightedness</a:t>
            </a:r>
            <a:br>
              <a:rPr lang="en"/>
            </a:br>
            <a:r>
              <a:rPr b="0" lang="en" sz="2200">
                <a:solidFill>
                  <a:schemeClr val="lt1"/>
                </a:solidFill>
              </a:rPr>
              <a:t>Interactive Medium-Fi Prototype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102300" y="4621950"/>
            <a:ext cx="5871300" cy="40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承洋、際禎、凱捷、George、</a:t>
            </a:r>
            <a:r>
              <a:rPr lang="en">
                <a:solidFill>
                  <a:schemeClr val="lt1"/>
                </a:solidFill>
              </a:rPr>
              <a:t>Wei Yang</a:t>
            </a: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Medium-Fi Prototype Task Flows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3. Analyzing and summarizing the collected data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未命名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Prototyping Tools ( Proto.io )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How did it help?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/>
              <a:t>With Proto.io, you can visualize your ideas rapidly.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/>
              <a:t>It supports several functions, such as variables calculation and animations.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How did it not help?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/>
              <a:t>It lacks other important functions, such as vibration and data  transmission.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Limitations of Current Prototype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History section does not provide long-term analysis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Doctor mode interface has not been implemented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Grading criteria interfaces and message section are</a:t>
            </a:r>
            <a:r>
              <a:rPr lang="en" sz="2000"/>
              <a:t> under </a:t>
            </a:r>
            <a:r>
              <a:rPr lang="en" sz="2000"/>
              <a:t>design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Any Wizard of Oz techniques to make it 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Update data by tapping some hidden buttons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Simulate vibration by shaking users manually</a:t>
            </a: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dodo.gif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650" y="2547900"/>
            <a:ext cx="2820425" cy="211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Additional prototype screenshots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184" name="Shape 184"/>
          <p:cNvPicPr preferRelativeResize="0"/>
          <p:nvPr/>
        </p:nvPicPr>
        <p:blipFill rotWithShape="1">
          <a:blip r:embed="rId3">
            <a:alphaModFix/>
          </a:blip>
          <a:srcRect b="24414" l="0" r="0" t="0"/>
          <a:stretch/>
        </p:blipFill>
        <p:spPr>
          <a:xfrm>
            <a:off x="233100" y="1152426"/>
            <a:ext cx="9144000" cy="38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http://www.csie.ntu.edu.tw/~b04902112/hcid_health/#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Raise awareness and ultimately slow down the epidemic of near-sightedness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a smart glasses seamlessly notifying user and collecting data of everyday eye activities 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1" i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Eye (I) need help: smartGlasses providing users data, notifying them to rest and encouraging good activity to earn rewards.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Three Tasks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95D46"/>
                </a:solidFill>
              </a:rPr>
              <a:t>1.	Detect Distance and Light Intensity, while protecting privacy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95D46"/>
                </a:solidFill>
              </a:rPr>
              <a:t>2.	</a:t>
            </a:r>
            <a:r>
              <a:rPr lang="en"/>
              <a:t>Automatic or Manual </a:t>
            </a:r>
            <a:r>
              <a:rPr lang="en">
                <a:solidFill>
                  <a:srgbClr val="695D46"/>
                </a:solidFill>
              </a:rPr>
              <a:t>Reminder/Notification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95D46"/>
                </a:solidFill>
              </a:rPr>
              <a:t>3.	Data Cloud, analyzing and summarizing the collected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Major Design Changes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95D46"/>
              </a:buClr>
              <a:buAutoNum type="arabicPeriod"/>
            </a:pPr>
            <a:r>
              <a:rPr lang="en">
                <a:solidFill>
                  <a:srgbClr val="695D46"/>
                </a:solidFill>
              </a:rPr>
              <a:t>The history section can now provide some simple analysis of the collected data.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96" name="Shape 96"/>
          <p:cNvPicPr preferRelativeResize="0"/>
          <p:nvPr/>
        </p:nvPicPr>
        <p:blipFill rotWithShape="1">
          <a:blip r:embed="rId3">
            <a:alphaModFix/>
          </a:blip>
          <a:srcRect b="32125" l="0" r="24110" t="0"/>
          <a:stretch/>
        </p:blipFill>
        <p:spPr>
          <a:xfrm>
            <a:off x="1612600" y="2092075"/>
            <a:ext cx="5456125" cy="274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Major Design Changes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2. 	Briefly introduce functions to the users on first use.</a:t>
            </a:r>
            <a:r>
              <a:rPr lang="en" sz="2000"/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104" name="Shape 104"/>
          <p:cNvPicPr preferRelativeResize="0"/>
          <p:nvPr/>
        </p:nvPicPr>
        <p:blipFill rotWithShape="1">
          <a:blip r:embed="rId3">
            <a:alphaModFix/>
          </a:blip>
          <a:srcRect b="7462" l="3409" r="0" t="8974"/>
          <a:stretch/>
        </p:blipFill>
        <p:spPr>
          <a:xfrm>
            <a:off x="1758700" y="1814050"/>
            <a:ext cx="5973876" cy="29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Major Design Changes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66325"/>
            <a:ext cx="55788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3. 	The timer can start automatically when user is using electronic device.</a:t>
            </a: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112" name="Shape 112"/>
          <p:cNvPicPr preferRelativeResize="0"/>
          <p:nvPr/>
        </p:nvPicPr>
        <p:blipFill rotWithShape="1">
          <a:blip r:embed="rId3">
            <a:alphaModFix/>
          </a:blip>
          <a:srcRect b="0" l="29779" r="37911" t="0"/>
          <a:stretch/>
        </p:blipFill>
        <p:spPr>
          <a:xfrm>
            <a:off x="6039400" y="533962"/>
            <a:ext cx="2342126" cy="40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Medium-Fi Prototype Task Flows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695D46"/>
              </a:buClr>
              <a:buSzPct val="100000"/>
              <a:buAutoNum type="arabicPeriod"/>
            </a:pPr>
            <a:r>
              <a:rPr lang="en" sz="3000">
                <a:solidFill>
                  <a:srgbClr val="695D46"/>
                </a:solidFill>
              </a:rPr>
              <a:t>Detect Distance and Light Intensity</a:t>
            </a: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未命名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Medium-Fi Prototype Task Flows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 Automatic Reminder/Notification</a:t>
            </a: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